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62" r:id="rId11"/>
    <p:sldId id="263" r:id="rId12"/>
    <p:sldId id="27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87313"/>
            <a:ext cx="7772400" cy="1470025"/>
          </a:xfrm>
          <a:solidFill>
            <a:schemeClr val="bg1">
              <a:alpha val="39999"/>
            </a:schemeClr>
          </a:solidFill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24325"/>
            <a:ext cx="6400800" cy="1752600"/>
          </a:xfrm>
          <a:ln w="9525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5DA802E-611F-4EE2-B1AB-FA5E42A6584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A210-FB5A-4420-B679-AA9E368E01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6858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69FA5-89E2-44B5-A2F6-F7260776D5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770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51A98-B126-466B-AB9A-2100801A0E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602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CC5C8-B455-41AB-8C9E-4DDA675BAD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666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6E1D2-A117-43B7-A3D9-B29F58A1F2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6883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2B7F1-8679-45EE-A9AC-54DF480535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0140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79A4A-69B6-4400-B3DA-A5ED83FAEF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4270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20159-CD91-4E56-9C59-2ABD321DB1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329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8B756-18EB-4E64-8546-3B4BCE3676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3623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209D8-7DA3-40C7-9AE1-410777C325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4664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int1234ыярфенш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5213" cy="179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3175">
            <a:solidFill>
              <a:srgbClr val="33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2D81B33-5E00-45F9-92A3-23433020440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3399FF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latin typeface="Century Gothic" panose="020B0502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48680"/>
            <a:ext cx="7772400" cy="1470025"/>
          </a:xfrm>
          <a:solidFill>
            <a:schemeClr val="accent1">
              <a:alpha val="39999"/>
            </a:schemeClr>
          </a:solidFill>
          <a:ln>
            <a:solidFill>
              <a:schemeClr val="accent1">
                <a:lumMod val="10000"/>
              </a:schemeClr>
            </a:solidFill>
          </a:ln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1450" y="2924944"/>
            <a:ext cx="6400800" cy="1752600"/>
          </a:xfrm>
          <a:solidFill>
            <a:schemeClr val="accent5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 ЕГО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0298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76664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indent="0" algn="r">
              <a:buNone/>
            </a:pP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Позаботься о здоровье:</a:t>
            </a:r>
            <a:b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высыпайся, необходимо спать по 8-9 часов в сутки;</a:t>
            </a:r>
            <a:b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следи за рационом питания, правильное и сбалансированное питание улучшит работу мозга;</a:t>
            </a:r>
            <a:b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выходи на прогулку -  свежий воздух помогает работе;</a:t>
            </a:r>
            <a:b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занимайся спортом:  «В здоровом теле - здоровый дух!»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953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579296" cy="6381328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indent="0" algn="r">
              <a:buNone/>
            </a:pP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Важен твой настрой.</a:t>
            </a:r>
            <a:b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мотивируй себя при  выполнении заданий;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представь радость мамы, когда ты получишь хорошую оценку;</a:t>
            </a:r>
            <a:b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- Учись с улыбкой и позитивом. </a:t>
            </a:r>
            <a:b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Новые знания помогут добиться успеха!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38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7" descr="origina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908720"/>
            <a:ext cx="8712968" cy="5601444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9164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lumMod val="1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«Советы самому себе: 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усовершенствовать  учебную деятельность»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 проекта:</a:t>
            </a:r>
          </a:p>
          <a:p>
            <a:pPr marL="0" indent="0" algn="r">
              <a:buNone/>
            </a:pP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Марышева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</a:t>
            </a:r>
          </a:p>
          <a:p>
            <a:pPr marL="0" indent="0" algn="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</a:t>
            </a:r>
          </a:p>
          <a:p>
            <a:pPr marL="0" indent="0" algn="r">
              <a:buNone/>
            </a:pP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Закамская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65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br>
              <a:rPr lang="ru-RU" dirty="0">
                <a:solidFill>
                  <a:srgbClr val="00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151728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6000" b="1" dirty="0">
                <a:solidFill>
                  <a:srgbClr val="2D2D8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усовершенствовать  учебную деятельность»</a:t>
            </a:r>
          </a:p>
        </p:txBody>
      </p:sp>
    </p:spTree>
    <p:extLst>
      <p:ext uri="{BB962C8B-B14F-4D97-AF65-F5344CB8AC3E}">
        <p14:creationId xmlns:p14="http://schemas.microsoft.com/office/powerpoint/2010/main" val="3077450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опаздывай, приходи на уроки вовремя.</a:t>
            </a:r>
          </a:p>
          <a:p>
            <a:pPr lvl="0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случае заболевания или пропуска уроков по другой причине постарайся узнать домашнее задание у одноклассников. Самостоятельно поработай  дома над темой, которую они проходили в классе.</a:t>
            </a:r>
            <a:b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85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уроке  старайся внимательно слушать </a:t>
            </a:r>
            <a:r>
              <a:rPr lang="ru-RU" sz="4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преподователя</a:t>
            </a: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отвлекайся на разговоры с соседом по парте.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834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17638"/>
            <a:ext cx="8363272" cy="563231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Запоминая информацию,</a:t>
            </a:r>
            <a:b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делай краткие записи - это поможет легче запомнить нужное;</a:t>
            </a:r>
            <a:b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подчеркивай важное в тексте карандашом или выделяй маркером – это ускорит запоминание;</a:t>
            </a:r>
            <a:b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используй ассоциации - это сделает запоминание легче.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276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994122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507288" cy="5445224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лучшего понимания темы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попроси одноклассников помочь тебе;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задай вопросы учителю;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давай себе отдохнуть, каждые 45 минут занятий делай перерывы; 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раздели работу на этапы, не откладывай все на последний момент.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5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507288" cy="558924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подготовь свое рабочее место,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оно должно быть комфортным;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слушай музыку, мозг не будет отвлекаться;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убери со стола ноутбук и телефон – это отвлекающие факторы.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работой собери все необходимое – поиски могут занять много времени.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970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0" lvl="0" indent="0" algn="ctr">
              <a:buNone/>
            </a:pP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Делай все уроки вовремя,   </a:t>
            </a:r>
          </a:p>
          <a:p>
            <a:pPr marL="0" lvl="0" indent="0" algn="ctr">
              <a:buNone/>
            </a:pPr>
            <a: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повторяй и учи все, что пройдено на уроках.</a:t>
            </a:r>
            <a:br>
              <a:rPr lang="ru-RU" sz="6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469597"/>
      </p:ext>
    </p:extLst>
  </p:cSld>
  <p:clrMapOvr>
    <a:masterClrMapping/>
  </p:clrMapOvr>
</p:sld>
</file>

<file path=ppt/theme/theme1.xml><?xml version="1.0" encoding="utf-8"?>
<a:theme xmlns:a="http://schemas.openxmlformats.org/drawingml/2006/main" name="Edu globalization">
  <a:themeElements>
    <a:clrScheme name="Edu globaliz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globalizatio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Edu globaliz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globaliz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globaliz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127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Helvetica</vt:lpstr>
      <vt:lpstr>Times New Roman</vt:lpstr>
      <vt:lpstr>Edu globalization</vt:lpstr>
      <vt:lpstr>ОБЩЕСТВОЗНАНИЕ 6 класс</vt:lpstr>
      <vt:lpstr>ПРОЕКТ</vt:lpstr>
      <vt:lpstr>ПАМЯТКА</vt:lpstr>
      <vt:lpstr>ШКОЛА</vt:lpstr>
      <vt:lpstr>ШКОЛА</vt:lpstr>
      <vt:lpstr>ШКОЛА</vt:lpstr>
      <vt:lpstr>ШКОЛА</vt:lpstr>
      <vt:lpstr>ДОМА</vt:lpstr>
      <vt:lpstr>ДОМА</vt:lpstr>
      <vt:lpstr>Презентация PowerPoint</vt:lpstr>
      <vt:lpstr>Презентация PowerPoint</vt:lpstr>
      <vt:lpstr>Презентация PowerPoint</vt:lpstr>
    </vt:vector>
  </TitlesOfParts>
  <Company>bta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Надежда</cp:lastModifiedBy>
  <cp:revision>11</cp:revision>
  <dcterms:created xsi:type="dcterms:W3CDTF">2016-10-20T22:20:16Z</dcterms:created>
  <dcterms:modified xsi:type="dcterms:W3CDTF">2016-10-23T07:42:19Z</dcterms:modified>
</cp:coreProperties>
</file>